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75" r:id="rId3"/>
    <p:sldId id="278" r:id="rId4"/>
    <p:sldId id="279" r:id="rId5"/>
    <p:sldId id="288" r:id="rId6"/>
    <p:sldId id="290" r:id="rId7"/>
    <p:sldId id="292" r:id="rId8"/>
    <p:sldId id="293" r:id="rId9"/>
    <p:sldId id="306" r:id="rId10"/>
    <p:sldId id="309" r:id="rId11"/>
    <p:sldId id="310" r:id="rId12"/>
    <p:sldId id="315" r:id="rId13"/>
    <p:sldId id="308" r:id="rId14"/>
    <p:sldId id="313" r:id="rId15"/>
    <p:sldId id="316" r:id="rId16"/>
    <p:sldId id="311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A489-9A38-446A-8AF2-804EA482D1FD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6D45-D058-424F-BAE8-7A2A706B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0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9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3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7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675B8-E290-4090-A0E8-9E6A16EEFC33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A20C-38E1-426F-80EB-8CC11E400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idx="1"/>
          </p:nvPr>
        </p:nvSpPr>
        <p:spPr>
          <a:xfrm>
            <a:off x="1153820" y="1025677"/>
            <a:ext cx="7456780" cy="3408099"/>
          </a:xfrm>
          <a:extLst/>
        </p:spPr>
        <p:txBody>
          <a:bodyPr wrap="none" fromWordArt="1">
            <a:prstTxWarp prst="textPlain">
              <a:avLst>
                <a:gd name="adj" fmla="val 50146"/>
              </a:avLst>
            </a:prstTxWarp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en-US" sz="9600" b="1" i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</a:p>
          <a:p>
            <a:pPr marL="0" indent="0" algn="ctr">
              <a:buFontTx/>
              <a:buNone/>
              <a:defRPr/>
            </a:pPr>
            <a:r>
              <a:rPr lang="en-US" sz="9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hàng gốm sứ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vi-VN" sz="9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9600" b="1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" y="489099"/>
            <a:ext cx="8506825" cy="6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" y="331382"/>
            <a:ext cx="3557937" cy="6303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72" y="200729"/>
            <a:ext cx="3631684" cy="64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4" y="271730"/>
            <a:ext cx="4072270" cy="621413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17" y="271730"/>
            <a:ext cx="4553191" cy="60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24" y="2517648"/>
            <a:ext cx="1139952" cy="1822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5124"/>
            <a:ext cx="1828800" cy="2587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620000" cy="548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8" y="494414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15" y="374408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0" y="368963"/>
            <a:ext cx="8185574" cy="5893613"/>
          </a:xfrm>
        </p:spPr>
      </p:pic>
    </p:spTree>
    <p:extLst>
      <p:ext uri="{BB962C8B-B14F-4D97-AF65-F5344CB8AC3E}">
        <p14:creationId xmlns:p14="http://schemas.microsoft.com/office/powerpoint/2010/main" val="39050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" y="579935"/>
            <a:ext cx="8420986" cy="473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2238" y="1828800"/>
            <a:ext cx="66264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8070" y="1219200"/>
            <a:ext cx="7315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 ĐỘNG 4 : </a:t>
            </a:r>
            <a:r>
              <a:rPr lang="en-US" sz="36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HÀNH</a:t>
            </a:r>
          </a:p>
          <a:p>
            <a:pPr>
              <a:defRPr/>
            </a:pPr>
            <a:r>
              <a:rPr lang="en-US" sz="3200" b="1" i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3200" b="1" i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3200" b="1" i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 và trang trí đồ vật </a:t>
            </a:r>
            <a:r>
              <a:rPr lang="en-US" sz="3200" b="1" i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 em thích</a:t>
            </a:r>
            <a:r>
              <a:rPr lang="en-US" sz="3200" b="1" i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như: chậu hoa, ấm trà, bát…</a:t>
            </a:r>
            <a:endParaRPr lang="en-US" sz="3200" b="1" i="1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070" y="3961893"/>
            <a:ext cx="73152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* lưu ý :</a:t>
            </a:r>
          </a:p>
          <a:p>
            <a:pPr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Quan sát kĩ mẫu </a:t>
            </a:r>
          </a:p>
          <a:p>
            <a:pPr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+ Vẽ hình cân đối, thể hiện màu sắc hài       </a:t>
            </a:r>
          </a:p>
          <a:p>
            <a:pPr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hoà trên bài vẽ.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90600" y="2060575"/>
            <a:ext cx="7086600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 TÌM HIỂU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43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54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0895" y="371029"/>
            <a:ext cx="1907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242" y="1387549"/>
            <a:ext cx="838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gốm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 có kiểu dáng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 đa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 đối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xứng.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họa tiết trang trí trên đồ gốm sứ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 có đường nét đẹp, màu sắc đẹp và phong phú như: hoa lá, con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vật, cảnh vật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10" name="Picture 3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43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805" y="320514"/>
            <a:ext cx="78960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CÁCH THỰC HIỆN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7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155" y="243231"/>
            <a:ext cx="732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3265" y="1776741"/>
            <a:ext cx="2076296" cy="3596565"/>
            <a:chOff x="191019" y="1530784"/>
            <a:chExt cx="2768395" cy="47954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34" y="1530784"/>
              <a:ext cx="2725380" cy="35376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91019" y="5341319"/>
              <a:ext cx="2759322" cy="9848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endPara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47238" y="1776743"/>
            <a:ext cx="2190400" cy="3596563"/>
            <a:chOff x="3396317" y="1530787"/>
            <a:chExt cx="2920533" cy="47954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317" y="1530787"/>
              <a:ext cx="2920533" cy="3537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443797" y="5341319"/>
              <a:ext cx="2759322" cy="9848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phận</a:t>
              </a:r>
              <a:endPara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66284" y="1776741"/>
            <a:ext cx="1874846" cy="3596565"/>
            <a:chOff x="6488379" y="1530784"/>
            <a:chExt cx="2499794" cy="47954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379" y="1530784"/>
              <a:ext cx="2499794" cy="353760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488379" y="5341319"/>
              <a:ext cx="2499794" cy="9848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dính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98423" y="1778230"/>
            <a:ext cx="1951628" cy="3918242"/>
            <a:chOff x="9331230" y="1532770"/>
            <a:chExt cx="2602171" cy="52243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1230" y="1532770"/>
              <a:ext cx="2602171" cy="353760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9331230" y="5341320"/>
              <a:ext cx="2602171" cy="14157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1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endParaRPr 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3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094" y="295522"/>
            <a:ext cx="6245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4" y="1155769"/>
            <a:ext cx="3880134" cy="404980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80" y="998004"/>
            <a:ext cx="4213411" cy="396567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08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7" y="260082"/>
            <a:ext cx="3571789" cy="355207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34" y="260082"/>
            <a:ext cx="3660131" cy="379380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21" y="3292914"/>
            <a:ext cx="3497223" cy="365014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219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869" y="359317"/>
            <a:ext cx="6198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1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633" y="1593890"/>
            <a:ext cx="4333554" cy="423472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2" y="1705649"/>
            <a:ext cx="4017335" cy="412296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42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9" y="95692"/>
            <a:ext cx="3663650" cy="6570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75" y="95692"/>
            <a:ext cx="3508744" cy="66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198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HOẠT ĐỘNG 1 : TÌM HIỂU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luu</dc:creator>
  <cp:lastModifiedBy>Admin</cp:lastModifiedBy>
  <cp:revision>55</cp:revision>
  <dcterms:created xsi:type="dcterms:W3CDTF">2021-12-24T15:46:43Z</dcterms:created>
  <dcterms:modified xsi:type="dcterms:W3CDTF">2022-03-14T23:31:17Z</dcterms:modified>
</cp:coreProperties>
</file>